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6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0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F819-2A4B-4188-8086-8AF54245F4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FA74-C2AF-49E2-8BB5-0C0A55A8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0461"/>
            <a:ext cx="6777162" cy="35214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92" y="3453292"/>
            <a:ext cx="6777162" cy="33076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99611" y="1472754"/>
            <a:ext cx="48552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story short: </a:t>
            </a:r>
          </a:p>
          <a:p>
            <a:endParaRPr lang="en-US" dirty="0" smtClean="0"/>
          </a:p>
          <a:p>
            <a:r>
              <a:rPr lang="en-US" dirty="0" smtClean="0"/>
              <a:t>We received 887 responses.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67%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18%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15% staff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than 1 in 3 had brought a child to class or office due to childcare issues. </a:t>
            </a:r>
          </a:p>
          <a:p>
            <a:endParaRPr lang="en-US" dirty="0" smtClean="0"/>
          </a:p>
          <a:p>
            <a:r>
              <a:rPr lang="en-US" dirty="0" smtClean="0"/>
              <a:t>Almost 1 in 4 know of students who miss classes or can’t attend IU South Bend for same reasons.</a:t>
            </a:r>
          </a:p>
        </p:txBody>
      </p:sp>
    </p:spTree>
    <p:extLst>
      <p:ext uri="{BB962C8B-B14F-4D97-AF65-F5344CB8AC3E}">
        <p14:creationId xmlns:p14="http://schemas.microsoft.com/office/powerpoint/2010/main" val="171242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3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VanderVeen</dc:creator>
  <cp:lastModifiedBy>Jennifer L. VanderVeen</cp:lastModifiedBy>
  <cp:revision>2</cp:revision>
  <dcterms:created xsi:type="dcterms:W3CDTF">2017-11-16T03:10:49Z</dcterms:created>
  <dcterms:modified xsi:type="dcterms:W3CDTF">2017-11-16T03:19:38Z</dcterms:modified>
</cp:coreProperties>
</file>